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61" r:id="rId3"/>
    <p:sldId id="262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3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462" autoAdjust="0"/>
  </p:normalViewPr>
  <p:slideViewPr>
    <p:cSldViewPr>
      <p:cViewPr varScale="1">
        <p:scale>
          <a:sx n="86" d="100"/>
          <a:sy n="86" d="100"/>
        </p:scale>
        <p:origin x="135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81DD5-E059-4878-96F9-4AC326597DFB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FB52A-9C2F-4C9C-BC40-5DE5C57F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74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FB52A-9C2F-4C9C-BC40-5DE5C57FFC1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63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35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8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70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1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9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8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257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125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2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98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D61AA-68AE-43EF-9923-6CA062111D4A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480" y="0"/>
            <a:ext cx="9144000" cy="9583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743200" y="64770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rajan Pro" pitchFamily="18" charset="0"/>
              </a:rPr>
              <a:t>Unwavering</a:t>
            </a:r>
            <a:r>
              <a:rPr lang="en-US" b="1" baseline="0" dirty="0">
                <a:solidFill>
                  <a:schemeClr val="bg1"/>
                </a:solidFill>
                <a:latin typeface="Trajan Pro" pitchFamily="18" charset="0"/>
              </a:rPr>
              <a:t> Support for Uncommon Heroes®</a:t>
            </a:r>
            <a:endParaRPr lang="en-US" b="1" baseline="30000" dirty="0">
              <a:solidFill>
                <a:schemeClr val="bg1"/>
              </a:solidFill>
              <a:latin typeface="Trajan Pro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828800" y="83403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rajan Pro" pitchFamily="18" charset="0"/>
              </a:rPr>
              <a:t>VFW Auxiliary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72" y="90085"/>
            <a:ext cx="1508172" cy="158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7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webmaster.vfwauxca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6E9D640-E7E6-4D33-8FA8-815F08CE93D7}"/>
              </a:ext>
            </a:extLst>
          </p:cNvPr>
          <p:cNvSpPr txBox="1"/>
          <p:nvPr/>
        </p:nvSpPr>
        <p:spPr>
          <a:xfrm>
            <a:off x="3505200" y="381000"/>
            <a:ext cx="548639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Bernard MT Condensed" panose="02050806060905020404" pitchFamily="18" charset="0"/>
              </a:rPr>
              <a:t>Department of California Auxiliary</a:t>
            </a:r>
          </a:p>
          <a:p>
            <a:pPr algn="r"/>
            <a:endParaRPr lang="en-US" sz="44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8D4018-74DC-4E1C-B26C-0F2A41BAFE85}"/>
              </a:ext>
            </a:extLst>
          </p:cNvPr>
          <p:cNvSpPr txBox="1"/>
          <p:nvPr/>
        </p:nvSpPr>
        <p:spPr>
          <a:xfrm>
            <a:off x="3771899" y="2286000"/>
            <a:ext cx="495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Bernard MT Condensed" panose="02050806060905020404" pitchFamily="18" charset="0"/>
              </a:rPr>
              <a:t>Web Team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Bernard MT Condensed" panose="02050806060905020404" pitchFamily="18" charset="0"/>
              </a:rPr>
              <a:t>Logging in to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Bernard MT Condensed" panose="02050806060905020404" pitchFamily="18" charset="0"/>
              </a:rPr>
              <a:t>Members Only</a:t>
            </a:r>
          </a:p>
        </p:txBody>
      </p:sp>
      <p:pic>
        <p:nvPicPr>
          <p:cNvPr id="9" name="Picture 8" descr="Shape, polygon&#10;&#10;Description automatically generated">
            <a:extLst>
              <a:ext uri="{FF2B5EF4-FFF2-40B4-BE49-F238E27FC236}">
                <a16:creationId xmlns:a16="http://schemas.microsoft.com/office/drawing/2014/main" id="{F80E0DA6-B715-4F0C-80EB-6C48110306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357909"/>
            <a:ext cx="1447799" cy="2324831"/>
          </a:xfrm>
          <a:prstGeom prst="rect">
            <a:avLst/>
          </a:prstGeom>
        </p:spPr>
      </p:pic>
      <p:pic>
        <p:nvPicPr>
          <p:cNvPr id="11" name="Picture 10" descr="A picture containing text, queen&#10;&#10;Description automatically generated">
            <a:extLst>
              <a:ext uri="{FF2B5EF4-FFF2-40B4-BE49-F238E27FC236}">
                <a16:creationId xmlns:a16="http://schemas.microsoft.com/office/drawing/2014/main" id="{D41AF69A-8867-4080-A385-4422E32D61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9" y="4648200"/>
            <a:ext cx="1851287" cy="194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77A0E9-F380-4044-B2FA-D1A618909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/>
          <a:lstStyle/>
          <a:p>
            <a:r>
              <a:rPr lang="en-US" dirty="0">
                <a:latin typeface="Bernard MT Condensed" panose="02050806060905020404" pitchFamily="18" charset="0"/>
              </a:rPr>
              <a:t>Overview of Training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9075BEC-A06E-4B1C-9F7F-25ED69CDF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Logging In</a:t>
            </a:r>
          </a:p>
          <a:p>
            <a:r>
              <a:rPr lang="en-US" sz="48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What you see when you log in</a:t>
            </a:r>
          </a:p>
          <a:p>
            <a:r>
              <a:rPr lang="en-US" sz="48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Issues or Questions</a:t>
            </a:r>
          </a:p>
        </p:txBody>
      </p:sp>
      <p:pic>
        <p:nvPicPr>
          <p:cNvPr id="13" name="Picture 12" descr="Shape, polygon&#10;&#10;Description automatically generated">
            <a:extLst>
              <a:ext uri="{FF2B5EF4-FFF2-40B4-BE49-F238E27FC236}">
                <a16:creationId xmlns:a16="http://schemas.microsoft.com/office/drawing/2014/main" id="{1DCD8D69-5CA3-4D8B-B033-98AEC9330F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19"/>
            <a:ext cx="908901" cy="145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30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BA514-C401-4C70-8534-213DECD8D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52" y="903877"/>
            <a:ext cx="8229600" cy="715962"/>
          </a:xfrm>
        </p:spPr>
        <p:txBody>
          <a:bodyPr/>
          <a:lstStyle/>
          <a:p>
            <a:r>
              <a:rPr lang="en-US" dirty="0">
                <a:latin typeface="Bernard MT Condensed" panose="02050806060905020404" pitchFamily="18" charset="0"/>
              </a:rPr>
              <a:t>Logging In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236FD0-B277-4D60-8FFF-5AD284F89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708" y="2302169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Go to website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  <a:latin typeface="Bernard MT Condensed" panose="02050806060905020404" pitchFamily="18" charset="0"/>
              </a:rPr>
              <a:t>www.vfwauxca.org</a:t>
            </a:r>
          </a:p>
          <a:p>
            <a:r>
              <a:rPr lang="en-US" sz="28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Log In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  <a:latin typeface="Bernard MT Condensed" panose="02050806060905020404" pitchFamily="18" charset="0"/>
              </a:rPr>
              <a:t>Drop Down menu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  <a:latin typeface="Bernard MT Condensed" panose="02050806060905020404" pitchFamily="18" charset="0"/>
              </a:rPr>
              <a:t>Select Members Only</a:t>
            </a:r>
          </a:p>
          <a:p>
            <a:r>
              <a:rPr lang="en-US" sz="28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Enter Login Information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  <a:latin typeface="Bernard MT Condensed" panose="02050806060905020404" pitchFamily="18" charset="0"/>
              </a:rPr>
              <a:t>Username: Member Id Number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  <a:latin typeface="Bernard MT Condensed" panose="02050806060905020404" pitchFamily="18" charset="0"/>
              </a:rPr>
              <a:t>Password: Last Name as it appears on your membership card</a:t>
            </a:r>
          </a:p>
        </p:txBody>
      </p:sp>
      <p:pic>
        <p:nvPicPr>
          <p:cNvPr id="7" name="Content Placeholder 6" descr="Graphical user interface&#10;&#10;Description automatically generated">
            <a:extLst>
              <a:ext uri="{FF2B5EF4-FFF2-40B4-BE49-F238E27FC236}">
                <a16:creationId xmlns:a16="http://schemas.microsoft.com/office/drawing/2014/main" id="{101C2D83-9C7D-40C1-A67B-6F229C59B2D6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5"/>
          <a:stretch/>
        </p:blipFill>
        <p:spPr>
          <a:xfrm>
            <a:off x="3628510" y="1734038"/>
            <a:ext cx="5357591" cy="2027616"/>
          </a:xfrm>
        </p:spPr>
      </p:pic>
      <p:pic>
        <p:nvPicPr>
          <p:cNvPr id="9" name="Picture 8" descr="Shape, polygon&#10;&#10;Description automatically generated">
            <a:extLst>
              <a:ext uri="{FF2B5EF4-FFF2-40B4-BE49-F238E27FC236}">
                <a16:creationId xmlns:a16="http://schemas.microsoft.com/office/drawing/2014/main" id="{3D3B5A42-5FBD-438D-942B-1D66FB8005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19"/>
            <a:ext cx="908901" cy="1459485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1E879CEF-4EFA-42F1-B714-7DEECCC7953C}"/>
              </a:ext>
            </a:extLst>
          </p:cNvPr>
          <p:cNvSpPr/>
          <p:nvPr/>
        </p:nvSpPr>
        <p:spPr>
          <a:xfrm>
            <a:off x="6934200" y="2844949"/>
            <a:ext cx="762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3C1B74D-5401-4E6B-B8E6-3927D60F56A5}"/>
              </a:ext>
            </a:extLst>
          </p:cNvPr>
          <p:cNvSpPr/>
          <p:nvPr/>
        </p:nvSpPr>
        <p:spPr>
          <a:xfrm>
            <a:off x="7760772" y="2810178"/>
            <a:ext cx="762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B4F70-408F-4919-911F-A67F87F0B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15962"/>
          </a:xfrm>
        </p:spPr>
        <p:txBody>
          <a:bodyPr/>
          <a:lstStyle/>
          <a:p>
            <a:r>
              <a:rPr lang="en-US" dirty="0">
                <a:latin typeface="Bernard MT Condensed" panose="02050806060905020404" pitchFamily="18" charset="0"/>
              </a:rPr>
              <a:t>Home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885AD-FAB0-45E2-9889-617ADD661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1752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Home Page</a:t>
            </a:r>
          </a:p>
          <a:p>
            <a:pPr lvl="1"/>
            <a:r>
              <a:rPr lang="en-US" sz="1800" dirty="0">
                <a:solidFill>
                  <a:srgbClr val="0070C0"/>
                </a:solidFill>
                <a:latin typeface="Bernard MT Condensed" panose="02050806060905020404" pitchFamily="18" charset="0"/>
              </a:rPr>
              <a:t>This is where you will find information meant only for you our members. This will include Training videos/PowerPoints on Online Reporting and the new Dashboard/ Blackout sheet.</a:t>
            </a:r>
          </a:p>
          <a:p>
            <a:endParaRPr lang="en-US" sz="2400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6" name="Picture 5" descr="Shape, polygon&#10;&#10;Description automatically generated">
            <a:extLst>
              <a:ext uri="{FF2B5EF4-FFF2-40B4-BE49-F238E27FC236}">
                <a16:creationId xmlns:a16="http://schemas.microsoft.com/office/drawing/2014/main" id="{CAEA1DE0-900A-4AF6-99CA-B780F9DBAB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19"/>
            <a:ext cx="908901" cy="1459485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7B39DA6-FF1B-499D-BBE7-FE27DCD846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" r="4900" b="5811"/>
          <a:stretch/>
        </p:blipFill>
        <p:spPr>
          <a:xfrm>
            <a:off x="945472" y="3048000"/>
            <a:ext cx="7131728" cy="311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44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A31DC-DA50-45F6-B5A1-17501EBEB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09" y="882061"/>
            <a:ext cx="8229600" cy="715962"/>
          </a:xfrm>
        </p:spPr>
        <p:txBody>
          <a:bodyPr/>
          <a:lstStyle/>
          <a:p>
            <a:r>
              <a:rPr lang="en-US" dirty="0">
                <a:latin typeface="Bernard MT Condensed" panose="02050806060905020404" pitchFamily="18" charset="0"/>
              </a:rPr>
              <a:t>Option Descriptions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07F2D-9B21-484F-AFFA-5EF60379D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598024"/>
            <a:ext cx="8991600" cy="475674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Program Dashboard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  <a:latin typeface="Bernard MT Condensed" panose="02050806060905020404" pitchFamily="18" charset="0"/>
              </a:rPr>
              <a:t>Where you can see the current standing of your Auxiliary in regard to reporting and things your turn into department under the dashboard.</a:t>
            </a:r>
          </a:p>
          <a:p>
            <a:r>
              <a:rPr lang="en-US" sz="24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Social Media Survey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  <a:latin typeface="Bernard MT Condensed" panose="02050806060905020404" pitchFamily="18" charset="0"/>
              </a:rPr>
              <a:t>A Survey to help the Department know where all Auxiliaries stand with social media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  <a:latin typeface="Bernard MT Condensed" panose="02050806060905020404" pitchFamily="18" charset="0"/>
              </a:rPr>
              <a:t>At least one person from each Auxiliary and District needs to answer the survey.</a:t>
            </a:r>
          </a:p>
          <a:p>
            <a:r>
              <a:rPr lang="en-US" sz="24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Program Reporting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  <a:latin typeface="Bernard MT Condensed" panose="02050806060905020404" pitchFamily="18" charset="0"/>
              </a:rPr>
              <a:t>Where you can enter your online reports! 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  <a:latin typeface="Bernard MT Condensed" panose="02050806060905020404" pitchFamily="18" charset="0"/>
              </a:rPr>
              <a:t>Please see the Training Videos/ Power Points in the Members Only Section for more information and how </a:t>
            </a:r>
            <a:r>
              <a:rPr lang="en-US" sz="2000" dirty="0" err="1">
                <a:solidFill>
                  <a:srgbClr val="0070C0"/>
                </a:solidFill>
                <a:latin typeface="Bernard MT Condensed" panose="02050806060905020404" pitchFamily="18" charset="0"/>
              </a:rPr>
              <a:t>tos</a:t>
            </a:r>
            <a:r>
              <a:rPr lang="en-US" sz="2000" dirty="0">
                <a:solidFill>
                  <a:srgbClr val="0070C0"/>
                </a:solidFill>
                <a:latin typeface="Bernard MT Condensed" panose="02050806060905020404" pitchFamily="18" charset="0"/>
              </a:rPr>
              <a:t>.</a:t>
            </a:r>
          </a:p>
          <a:p>
            <a:r>
              <a:rPr lang="en-US" sz="24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Training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  <a:latin typeface="Bernard MT Condensed" panose="02050806060905020404" pitchFamily="18" charset="0"/>
              </a:rPr>
              <a:t>Videos and Power Points Available to you the Members on How to turn in reports online &amp; how to read and understand the new Dashboard/ Blackout Sheet.</a:t>
            </a:r>
          </a:p>
        </p:txBody>
      </p:sp>
      <p:pic>
        <p:nvPicPr>
          <p:cNvPr id="4" name="Picture 3" descr="Shape, polygon&#10;&#10;Description automatically generated">
            <a:extLst>
              <a:ext uri="{FF2B5EF4-FFF2-40B4-BE49-F238E27FC236}">
                <a16:creationId xmlns:a16="http://schemas.microsoft.com/office/drawing/2014/main" id="{32E5B3CD-EA5A-4F1C-8C24-C09F4884F8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19"/>
            <a:ext cx="908901" cy="145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59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2FDFB-C399-4E71-9D38-797E4C65E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864644"/>
            <a:ext cx="8229600" cy="715962"/>
          </a:xfrm>
        </p:spPr>
        <p:txBody>
          <a:bodyPr/>
          <a:lstStyle/>
          <a:p>
            <a:r>
              <a:rPr lang="en-US" dirty="0">
                <a:latin typeface="Bernard MT Condensed" panose="02050806060905020404" pitchFamily="18" charset="0"/>
              </a:rPr>
              <a:t>Who to Contact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8A32A-9101-4D05-B503-BDB83A693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  <a:t>Issues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  <a:t>If for some reason you have any issues signing in to the Members Only section after reading this power Point or viewing the video, please contact the Web Team. </a:t>
            </a:r>
          </a:p>
          <a:p>
            <a:r>
              <a:rPr 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  <a:t>Questions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  <a:t>Please direct all questions and issues to the Web Team at </a:t>
            </a:r>
            <a:r>
              <a:rPr lang="en-US" dirty="0">
                <a:solidFill>
                  <a:srgbClr val="FF0000"/>
                </a:solidFill>
                <a:latin typeface="Bernard MT Condensed" panose="02050806060905020404" pitchFamily="18" charset="0"/>
                <a:hlinkClick r:id="rId2"/>
              </a:rPr>
              <a:t>webmaster.vfwauxca@gmail.com</a:t>
            </a:r>
            <a:r>
              <a:rPr 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  <a:t> and allow time for the </a:t>
            </a:r>
            <a:r>
              <a:rPr lang="en-US" dirty="0" err="1">
                <a:solidFill>
                  <a:srgbClr val="FF0000"/>
                </a:solidFill>
                <a:latin typeface="Bernard MT Condensed" panose="02050806060905020404" pitchFamily="18" charset="0"/>
              </a:rPr>
              <a:t>webteam</a:t>
            </a:r>
            <a:r>
              <a:rPr 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  <a:t> to respond.</a:t>
            </a:r>
            <a:endParaRPr lang="en-US" dirty="0">
              <a:solidFill>
                <a:srgbClr val="0070C0"/>
              </a:solidFill>
              <a:latin typeface="Bernard MT Condensed" panose="020508060609050204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hape, polygon&#10;&#10;Description automatically generated">
            <a:extLst>
              <a:ext uri="{FF2B5EF4-FFF2-40B4-BE49-F238E27FC236}">
                <a16:creationId xmlns:a16="http://schemas.microsoft.com/office/drawing/2014/main" id="{8C5EA598-86CA-4407-BAC3-4CA4C10994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19"/>
            <a:ext cx="908901" cy="145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90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1043</TotalTime>
  <Words>283</Words>
  <Application>Microsoft Office PowerPoint</Application>
  <PresentationFormat>On-screen Show (4:3)</PresentationFormat>
  <Paragraphs>37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Bernard MT Condensed</vt:lpstr>
      <vt:lpstr>Calibri</vt:lpstr>
      <vt:lpstr>Trajan Pro</vt:lpstr>
      <vt:lpstr>Office Theme</vt:lpstr>
      <vt:lpstr>PowerPoint Presentation</vt:lpstr>
      <vt:lpstr>Overview of Training</vt:lpstr>
      <vt:lpstr>Logging In</vt:lpstr>
      <vt:lpstr>Home Page</vt:lpstr>
      <vt:lpstr>Option Descriptions</vt:lpstr>
      <vt:lpstr>Who to Contact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Cara Day</dc:creator>
  <cp:lastModifiedBy>LeAnna Brown</cp:lastModifiedBy>
  <cp:revision>144</cp:revision>
  <dcterms:created xsi:type="dcterms:W3CDTF">2014-03-11T21:22:57Z</dcterms:created>
  <dcterms:modified xsi:type="dcterms:W3CDTF">2021-09-25T05:38:58Z</dcterms:modified>
</cp:coreProperties>
</file>